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en Kam Fai 阮錦輝" userId="fc1f0ae8-368e-48a4-93d4-e52a1cc97efd" providerId="ADAL" clId="{52F69F59-8603-4BE0-AC69-34F899ABDF92}"/>
    <pc:docChg chg="undo custSel addSld modSld">
      <pc:chgData name="Yuen Kam Fai 阮錦輝" userId="fc1f0ae8-368e-48a4-93d4-e52a1cc97efd" providerId="ADAL" clId="{52F69F59-8603-4BE0-AC69-34F899ABDF92}" dt="2025-02-01T23:43:58.355" v="3553" actId="1076"/>
      <pc:docMkLst>
        <pc:docMk/>
      </pc:docMkLst>
      <pc:sldChg chg="addSp delSp modSp mod modAnim">
        <pc:chgData name="Yuen Kam Fai 阮錦輝" userId="fc1f0ae8-368e-48a4-93d4-e52a1cc97efd" providerId="ADAL" clId="{52F69F59-8603-4BE0-AC69-34F899ABDF92}" dt="2025-02-01T22:59:52.135" v="956" actId="14100"/>
        <pc:sldMkLst>
          <pc:docMk/>
          <pc:sldMk cId="463092225" sldId="256"/>
        </pc:sldMkLst>
        <pc:spChg chg="mod">
          <ac:chgData name="Yuen Kam Fai 阮錦輝" userId="fc1f0ae8-368e-48a4-93d4-e52a1cc97efd" providerId="ADAL" clId="{52F69F59-8603-4BE0-AC69-34F899ABDF92}" dt="2025-02-01T22:40:11.937" v="14" actId="1076"/>
          <ac:spMkLst>
            <pc:docMk/>
            <pc:sldMk cId="463092225" sldId="256"/>
            <ac:spMk id="4" creationId="{5D944F05-DBB6-712D-6409-563E0B072050}"/>
          </ac:spMkLst>
        </pc:spChg>
        <pc:spChg chg="del">
          <ac:chgData name="Yuen Kam Fai 阮錦輝" userId="fc1f0ae8-368e-48a4-93d4-e52a1cc97efd" providerId="ADAL" clId="{52F69F59-8603-4BE0-AC69-34F899ABDF92}" dt="2025-02-01T22:39:23.756" v="0" actId="22"/>
          <ac:spMkLst>
            <pc:docMk/>
            <pc:sldMk cId="463092225" sldId="256"/>
            <ac:spMk id="5" creationId="{9D5AE14A-8D93-071F-FC5A-D14D64F7953F}"/>
          </ac:spMkLst>
        </pc:spChg>
        <pc:spChg chg="add mod">
          <ac:chgData name="Yuen Kam Fai 阮錦輝" userId="fc1f0ae8-368e-48a4-93d4-e52a1cc97efd" providerId="ADAL" clId="{52F69F59-8603-4BE0-AC69-34F899ABDF92}" dt="2025-02-01T22:40:14.929" v="16" actId="1076"/>
          <ac:spMkLst>
            <pc:docMk/>
            <pc:sldMk cId="463092225" sldId="256"/>
            <ac:spMk id="8" creationId="{F299DE08-769E-782D-1347-9CD1AFB30E39}"/>
          </ac:spMkLst>
        </pc:spChg>
        <pc:spChg chg="add mod">
          <ac:chgData name="Yuen Kam Fai 阮錦輝" userId="fc1f0ae8-368e-48a4-93d4-e52a1cc97efd" providerId="ADAL" clId="{52F69F59-8603-4BE0-AC69-34F899ABDF92}" dt="2025-02-01T22:59:46.067" v="954" actId="1076"/>
          <ac:spMkLst>
            <pc:docMk/>
            <pc:sldMk cId="463092225" sldId="256"/>
            <ac:spMk id="9" creationId="{BF815AF9-EF3F-5616-B367-1996B989B7A3}"/>
          </ac:spMkLst>
        </pc:spChg>
        <pc:spChg chg="add mod">
          <ac:chgData name="Yuen Kam Fai 阮錦輝" userId="fc1f0ae8-368e-48a4-93d4-e52a1cc97efd" providerId="ADAL" clId="{52F69F59-8603-4BE0-AC69-34F899ABDF92}" dt="2025-02-01T22:59:52.135" v="956" actId="14100"/>
          <ac:spMkLst>
            <pc:docMk/>
            <pc:sldMk cId="463092225" sldId="256"/>
            <ac:spMk id="10" creationId="{5EB4F638-E5A5-8AEC-06AE-B4D0CC9905A1}"/>
          </ac:spMkLst>
        </pc:spChg>
        <pc:picChg chg="add mod ord">
          <ac:chgData name="Yuen Kam Fai 阮錦輝" userId="fc1f0ae8-368e-48a4-93d4-e52a1cc97efd" providerId="ADAL" clId="{52F69F59-8603-4BE0-AC69-34F899ABDF92}" dt="2025-02-01T22:40:12.922" v="15" actId="1076"/>
          <ac:picMkLst>
            <pc:docMk/>
            <pc:sldMk cId="463092225" sldId="256"/>
            <ac:picMk id="7" creationId="{F28CA6A3-A3AA-1701-F53E-01309FEA1641}"/>
          </ac:picMkLst>
        </pc:picChg>
      </pc:sldChg>
      <pc:sldChg chg="addSp delSp modSp new mod">
        <pc:chgData name="Yuen Kam Fai 阮錦輝" userId="fc1f0ae8-368e-48a4-93d4-e52a1cc97efd" providerId="ADAL" clId="{52F69F59-8603-4BE0-AC69-34F899ABDF92}" dt="2025-02-01T23:18:32.836" v="1732" actId="1076"/>
        <pc:sldMkLst>
          <pc:docMk/>
          <pc:sldMk cId="3839891088" sldId="257"/>
        </pc:sldMkLst>
        <pc:spChg chg="mod">
          <ac:chgData name="Yuen Kam Fai 阮錦輝" userId="fc1f0ae8-368e-48a4-93d4-e52a1cc97efd" providerId="ADAL" clId="{52F69F59-8603-4BE0-AC69-34F899ABDF92}" dt="2025-02-01T23:11:01.444" v="1056" actId="1076"/>
          <ac:spMkLst>
            <pc:docMk/>
            <pc:sldMk cId="3839891088" sldId="257"/>
            <ac:spMk id="2" creationId="{5C151C9B-CE27-A9B2-5536-6A6CEF79EC38}"/>
          </ac:spMkLst>
        </pc:spChg>
        <pc:spChg chg="del">
          <ac:chgData name="Yuen Kam Fai 阮錦輝" userId="fc1f0ae8-368e-48a4-93d4-e52a1cc97efd" providerId="ADAL" clId="{52F69F59-8603-4BE0-AC69-34F899ABDF92}" dt="2025-02-01T23:04:36.928" v="1017" actId="22"/>
          <ac:spMkLst>
            <pc:docMk/>
            <pc:sldMk cId="3839891088" sldId="257"/>
            <ac:spMk id="3" creationId="{241596FF-B5CA-93D4-9AD9-8F555850AD16}"/>
          </ac:spMkLst>
        </pc:spChg>
        <pc:spChg chg="add mod">
          <ac:chgData name="Yuen Kam Fai 阮錦輝" userId="fc1f0ae8-368e-48a4-93d4-e52a1cc97efd" providerId="ADAL" clId="{52F69F59-8603-4BE0-AC69-34F899ABDF92}" dt="2025-02-01T23:18:32.836" v="1732" actId="1076"/>
          <ac:spMkLst>
            <pc:docMk/>
            <pc:sldMk cId="3839891088" sldId="257"/>
            <ac:spMk id="8" creationId="{42DD34BE-101E-8C12-FE6F-4DFBE9B83601}"/>
          </ac:spMkLst>
        </pc:spChg>
        <pc:spChg chg="add del mod">
          <ac:chgData name="Yuen Kam Fai 阮錦輝" userId="fc1f0ae8-368e-48a4-93d4-e52a1cc97efd" providerId="ADAL" clId="{52F69F59-8603-4BE0-AC69-34F899ABDF92}" dt="2025-02-01T23:17:38.346" v="1674" actId="478"/>
          <ac:spMkLst>
            <pc:docMk/>
            <pc:sldMk cId="3839891088" sldId="257"/>
            <ac:spMk id="10" creationId="{28E70105-48B1-EF49-D130-8E211B247DD3}"/>
          </ac:spMkLst>
        </pc:spChg>
        <pc:picChg chg="add del mod ord">
          <ac:chgData name="Yuen Kam Fai 阮錦輝" userId="fc1f0ae8-368e-48a4-93d4-e52a1cc97efd" providerId="ADAL" clId="{52F69F59-8603-4BE0-AC69-34F899ABDF92}" dt="2025-02-01T23:17:38.346" v="1674" actId="478"/>
          <ac:picMkLst>
            <pc:docMk/>
            <pc:sldMk cId="3839891088" sldId="257"/>
            <ac:picMk id="5" creationId="{89A27FF2-62B5-D6A7-AA09-83FD6E9B55C4}"/>
          </ac:picMkLst>
        </pc:picChg>
        <pc:picChg chg="add mod">
          <ac:chgData name="Yuen Kam Fai 阮錦輝" userId="fc1f0ae8-368e-48a4-93d4-e52a1cc97efd" providerId="ADAL" clId="{52F69F59-8603-4BE0-AC69-34F899ABDF92}" dt="2025-02-01T23:07:05.087" v="1037" actId="14100"/>
          <ac:picMkLst>
            <pc:docMk/>
            <pc:sldMk cId="3839891088" sldId="257"/>
            <ac:picMk id="7" creationId="{6938E583-EFC9-8538-A65C-7421725C8C3D}"/>
          </ac:picMkLst>
        </pc:picChg>
        <pc:picChg chg="add del">
          <ac:chgData name="Yuen Kam Fai 阮錦輝" userId="fc1f0ae8-368e-48a4-93d4-e52a1cc97efd" providerId="ADAL" clId="{52F69F59-8603-4BE0-AC69-34F899ABDF92}" dt="2025-02-01T23:17:37.986" v="1673" actId="22"/>
          <ac:picMkLst>
            <pc:docMk/>
            <pc:sldMk cId="3839891088" sldId="257"/>
            <ac:picMk id="12" creationId="{F8F46F15-342E-6545-9ED8-2C407E65ABA0}"/>
          </ac:picMkLst>
        </pc:picChg>
      </pc:sldChg>
      <pc:sldChg chg="modSp new mod modAnim">
        <pc:chgData name="Yuen Kam Fai 阮錦輝" userId="fc1f0ae8-368e-48a4-93d4-e52a1cc97efd" providerId="ADAL" clId="{52F69F59-8603-4BE0-AC69-34F899ABDF92}" dt="2025-02-01T23:38:37.173" v="2968" actId="20577"/>
        <pc:sldMkLst>
          <pc:docMk/>
          <pc:sldMk cId="2781379394" sldId="258"/>
        </pc:sldMkLst>
        <pc:spChg chg="mod">
          <ac:chgData name="Yuen Kam Fai 阮錦輝" userId="fc1f0ae8-368e-48a4-93d4-e52a1cc97efd" providerId="ADAL" clId="{52F69F59-8603-4BE0-AC69-34F899ABDF92}" dt="2025-02-01T23:24:46.869" v="2299" actId="1076"/>
          <ac:spMkLst>
            <pc:docMk/>
            <pc:sldMk cId="2781379394" sldId="258"/>
            <ac:spMk id="2" creationId="{86A1F0D4-788F-47ED-5229-FB8DB2FC65A9}"/>
          </ac:spMkLst>
        </pc:spChg>
        <pc:spChg chg="mod">
          <ac:chgData name="Yuen Kam Fai 阮錦輝" userId="fc1f0ae8-368e-48a4-93d4-e52a1cc97efd" providerId="ADAL" clId="{52F69F59-8603-4BE0-AC69-34F899ABDF92}" dt="2025-02-01T23:38:37.173" v="2968" actId="20577"/>
          <ac:spMkLst>
            <pc:docMk/>
            <pc:sldMk cId="2781379394" sldId="258"/>
            <ac:spMk id="3" creationId="{56C78F9F-D17E-27AF-D0B2-860B8CF71ACB}"/>
          </ac:spMkLst>
        </pc:spChg>
      </pc:sldChg>
      <pc:sldChg chg="addSp modSp new mod modAnim">
        <pc:chgData name="Yuen Kam Fai 阮錦輝" userId="fc1f0ae8-368e-48a4-93d4-e52a1cc97efd" providerId="ADAL" clId="{52F69F59-8603-4BE0-AC69-34F899ABDF92}" dt="2025-02-01T23:43:58.355" v="3553" actId="1076"/>
        <pc:sldMkLst>
          <pc:docMk/>
          <pc:sldMk cId="1575932626" sldId="259"/>
        </pc:sldMkLst>
        <pc:spChg chg="mod">
          <ac:chgData name="Yuen Kam Fai 阮錦輝" userId="fc1f0ae8-368e-48a4-93d4-e52a1cc97efd" providerId="ADAL" clId="{52F69F59-8603-4BE0-AC69-34F899ABDF92}" dt="2025-02-01T23:43:37.132" v="3548" actId="1076"/>
          <ac:spMkLst>
            <pc:docMk/>
            <pc:sldMk cId="1575932626" sldId="259"/>
            <ac:spMk id="2" creationId="{6E404339-050E-C9C5-F1BB-A16B6079154A}"/>
          </ac:spMkLst>
        </pc:spChg>
        <pc:spChg chg="mod">
          <ac:chgData name="Yuen Kam Fai 阮錦輝" userId="fc1f0ae8-368e-48a4-93d4-e52a1cc97efd" providerId="ADAL" clId="{52F69F59-8603-4BE0-AC69-34F899ABDF92}" dt="2025-02-01T23:43:58.355" v="3553" actId="1076"/>
          <ac:spMkLst>
            <pc:docMk/>
            <pc:sldMk cId="1575932626" sldId="259"/>
            <ac:spMk id="3" creationId="{D79DB1B9-53BB-128B-0856-31E13B1FC4F1}"/>
          </ac:spMkLst>
        </pc:spChg>
        <pc:spChg chg="add mod">
          <ac:chgData name="Yuen Kam Fai 阮錦輝" userId="fc1f0ae8-368e-48a4-93d4-e52a1cc97efd" providerId="ADAL" clId="{52F69F59-8603-4BE0-AC69-34F899ABDF92}" dt="2025-02-01T23:38:26.449" v="2967" actId="1076"/>
          <ac:spMkLst>
            <pc:docMk/>
            <pc:sldMk cId="1575932626" sldId="259"/>
            <ac:spMk id="6" creationId="{AB3DAAB2-0969-C406-B47F-BA50866974A4}"/>
          </ac:spMkLst>
        </pc:spChg>
        <pc:picChg chg="add mod modCrop">
          <ac:chgData name="Yuen Kam Fai 阮錦輝" userId="fc1f0ae8-368e-48a4-93d4-e52a1cc97efd" providerId="ADAL" clId="{52F69F59-8603-4BE0-AC69-34F899ABDF92}" dt="2025-02-01T23:38:22.255" v="2965" actId="14100"/>
          <ac:picMkLst>
            <pc:docMk/>
            <pc:sldMk cId="1575932626" sldId="259"/>
            <ac:picMk id="5" creationId="{2F746770-B655-D870-B420-BCDA746FA21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01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097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55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06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34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1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85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84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27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555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3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5E042-2182-4E6A-A77A-9095627B1D37}" type="datetimeFigureOut">
              <a:rPr lang="zh-TW" altLang="en-US" smtClean="0"/>
              <a:t>2025/2/2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8B97-2BF0-48ED-87B4-ABE6DDAF27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68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5D944F05-DBB6-712D-6409-563E0B07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630" y="88851"/>
            <a:ext cx="3225898" cy="1083846"/>
          </a:xfrm>
        </p:spPr>
        <p:txBody>
          <a:bodyPr/>
          <a:lstStyle/>
          <a:p>
            <a:r>
              <a:rPr lang="en-US" altLang="zh-TW" dirty="0"/>
              <a:t>32 </a:t>
            </a:r>
            <a:r>
              <a:rPr lang="zh-TW" altLang="en-US" dirty="0"/>
              <a:t>痛苦奧蹟</a:t>
            </a:r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F28CA6A3-A3AA-1701-F53E-01309FEA1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968" y="1064881"/>
            <a:ext cx="3085221" cy="4728238"/>
          </a:xfr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F299DE08-769E-782D-1347-9CD1AFB30E39}"/>
              </a:ext>
            </a:extLst>
          </p:cNvPr>
          <p:cNvSpPr txBox="1"/>
          <p:nvPr/>
        </p:nvSpPr>
        <p:spPr>
          <a:xfrm>
            <a:off x="383968" y="5907465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0" i="0" dirty="0">
                <a:solidFill>
                  <a:srgbClr val="410007"/>
                </a:solidFill>
                <a:effectLst/>
                <a:latin typeface="Arial" panose="020B0604020202020204" pitchFamily="34" charset="0"/>
              </a:rPr>
              <a:t>哈羅德</a:t>
            </a:r>
            <a:r>
              <a:rPr lang="en-US" altLang="zh-TW" sz="3200" b="0" i="0" dirty="0">
                <a:solidFill>
                  <a:srgbClr val="410007"/>
                </a:solidFill>
                <a:effectLst/>
                <a:latin typeface="Arial" panose="020B0604020202020204" pitchFamily="34" charset="0"/>
              </a:rPr>
              <a:t>·</a:t>
            </a:r>
            <a:r>
              <a:rPr lang="zh-TW" altLang="en-US" sz="3200" b="0" i="0" dirty="0">
                <a:solidFill>
                  <a:srgbClr val="410007"/>
                </a:solidFill>
                <a:effectLst/>
                <a:latin typeface="Arial" panose="020B0604020202020204" pitchFamily="34" charset="0"/>
              </a:rPr>
              <a:t>庫許納</a:t>
            </a:r>
            <a:endParaRPr lang="zh-TW" altLang="en-US" sz="32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F815AF9-EF3F-5616-B367-1996B989B7A3}"/>
              </a:ext>
            </a:extLst>
          </p:cNvPr>
          <p:cNvSpPr txBox="1"/>
          <p:nvPr/>
        </p:nvSpPr>
        <p:spPr>
          <a:xfrm>
            <a:off x="3961080" y="4828369"/>
            <a:ext cx="479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0" i="0" dirty="0">
                <a:solidFill>
                  <a:srgbClr val="410007"/>
                </a:solidFill>
                <a:effectLst/>
                <a:latin typeface="Arial" panose="020B0604020202020204" pitchFamily="34" charset="0"/>
              </a:rPr>
              <a:t>不用刻意地讓自己體驗痛苦，因人生本生已充滿痛苦</a:t>
            </a:r>
            <a:endParaRPr lang="zh-TW" altLang="en-US" sz="32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EB4F638-E5A5-8AEC-06AE-B4D0CC9905A1}"/>
              </a:ext>
            </a:extLst>
          </p:cNvPr>
          <p:cNvSpPr txBox="1"/>
          <p:nvPr/>
        </p:nvSpPr>
        <p:spPr>
          <a:xfrm>
            <a:off x="3756075" y="459970"/>
            <a:ext cx="5176910" cy="422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0" i="0" dirty="0">
                <a:solidFill>
                  <a:srgbClr val="410007"/>
                </a:solidFill>
                <a:effectLst/>
                <a:latin typeface="Arial" panose="020B0604020202020204" pitchFamily="34" charset="0"/>
              </a:rPr>
              <a:t>如果没有兒子的死亡，我不會成為這樣敏感別人痛苦、這般富同情心和高效的牧者</a:t>
            </a:r>
            <a:r>
              <a:rPr lang="en-US" altLang="zh-TW" sz="3200" b="0" i="0" dirty="0">
                <a:solidFill>
                  <a:srgbClr val="410007"/>
                </a:solidFill>
                <a:effectLst/>
                <a:latin typeface="Arial" panose="020B0604020202020204" pitchFamily="34" charset="0"/>
              </a:rPr>
              <a:t>…</a:t>
            </a:r>
          </a:p>
          <a:p>
            <a:r>
              <a:rPr lang="zh-TW" altLang="en-US" sz="3200" dirty="0">
                <a:solidFill>
                  <a:srgbClr val="7030A0"/>
                </a:solidFill>
                <a:latin typeface="Arial" panose="020B0604020202020204" pitchFamily="34" charset="0"/>
              </a:rPr>
              <a:t>如果可以選擇的話，我寧可是一個平庸但兒子在世的父親</a:t>
            </a:r>
            <a:r>
              <a:rPr lang="zh-TW" altLang="en-US" sz="3200" dirty="0">
                <a:solidFill>
                  <a:srgbClr val="410007"/>
                </a:solidFill>
                <a:latin typeface="Arial" panose="020B0604020202020204" pitchFamily="34" charset="0"/>
              </a:rPr>
              <a:t>，但是</a:t>
            </a:r>
            <a:r>
              <a:rPr lang="en-US" altLang="zh-TW" sz="3200" dirty="0">
                <a:solidFill>
                  <a:srgbClr val="410007"/>
                </a:solidFill>
                <a:latin typeface="Arial" panose="020B0604020202020204" pitchFamily="34" charset="0"/>
              </a:rPr>
              <a:t>…</a:t>
            </a:r>
          </a:p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我没有這樣的選擇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﹗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309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89A27FF2-62B5-D6A7-AA09-83FD6E9B5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4005776"/>
            <a:ext cx="7886700" cy="2594798"/>
          </a:xfr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5C151C9B-CE27-A9B2-5536-6A6CEF79E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0" y="-174943"/>
            <a:ext cx="7886700" cy="1497306"/>
          </a:xfrm>
        </p:spPr>
        <p:txBody>
          <a:bodyPr/>
          <a:lstStyle/>
          <a:p>
            <a:r>
              <a:rPr lang="zh-TW" altLang="en-US" dirty="0"/>
              <a:t>生命中</a:t>
            </a:r>
            <a:r>
              <a:rPr lang="zh-TW" altLang="en-US" dirty="0">
                <a:solidFill>
                  <a:srgbClr val="FF0000"/>
                </a:solidFill>
              </a:rPr>
              <a:t>可能經驗</a:t>
            </a:r>
            <a:r>
              <a:rPr lang="zh-TW" altLang="en-US" dirty="0"/>
              <a:t>的</a:t>
            </a:r>
            <a:r>
              <a:rPr lang="zh-TW" altLang="en-US" sz="7200" dirty="0"/>
              <a:t>痛苦</a:t>
            </a:r>
            <a:r>
              <a:rPr lang="en-US" altLang="zh-TW" dirty="0"/>
              <a:t>…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6938E583-EFC9-8538-A65C-7421725C8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80" y="1127466"/>
            <a:ext cx="3254472" cy="3433975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42DD34BE-101E-8C12-FE6F-4DFBE9B83601}"/>
              </a:ext>
            </a:extLst>
          </p:cNvPr>
          <p:cNvSpPr txBox="1"/>
          <p:nvPr/>
        </p:nvSpPr>
        <p:spPr>
          <a:xfrm>
            <a:off x="3634738" y="1281230"/>
            <a:ext cx="530308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Jobs(</a:t>
            </a:r>
            <a:r>
              <a:rPr lang="zh-TW" altLang="en-US" sz="2800" dirty="0"/>
              <a:t>約伯</a:t>
            </a:r>
            <a:r>
              <a:rPr lang="en-US" altLang="zh-TW" sz="2800" dirty="0"/>
              <a:t>)</a:t>
            </a:r>
            <a:r>
              <a:rPr lang="zh-TW" altLang="en-US" sz="2800" dirty="0"/>
              <a:t>天主教徒，虔誠良善，出類拔萃</a:t>
            </a:r>
            <a:r>
              <a:rPr lang="en-US" altLang="zh-TW" sz="2800" dirty="0"/>
              <a:t>(</a:t>
            </a:r>
            <a:r>
              <a:rPr lang="zh-TW" altLang="en-US" sz="2800" dirty="0"/>
              <a:t>上市公司</a:t>
            </a:r>
            <a:r>
              <a:rPr lang="en-US" altLang="zh-TW" sz="2800" dirty="0"/>
              <a:t>CEO)</a:t>
            </a:r>
            <a:r>
              <a:rPr lang="zh-TW" altLang="en-US" sz="2800" dirty="0"/>
              <a:t>，做著自己喜歡的工作，受著所有人的真心愛護或尊崇</a:t>
            </a:r>
            <a:r>
              <a:rPr lang="en-US" altLang="zh-TW" sz="2800" dirty="0"/>
              <a:t>…</a:t>
            </a:r>
          </a:p>
          <a:p>
            <a:r>
              <a:rPr lang="zh-TW" altLang="en-US" sz="2800" dirty="0"/>
              <a:t>一場車禍，妻死兒亡，自己癱瘓痛苦，只想求死</a:t>
            </a:r>
            <a:r>
              <a:rPr lang="en-US" altLang="zh-TW" sz="2800" dirty="0"/>
              <a:t>…</a:t>
            </a:r>
          </a:p>
          <a:p>
            <a:r>
              <a:rPr lang="zh-TW" altLang="en-US" sz="4000" dirty="0"/>
              <a:t>如果是你，你會怎樣</a:t>
            </a:r>
            <a:r>
              <a:rPr lang="en-US" altLang="zh-TW" sz="4000" dirty="0"/>
              <a:t>…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3989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A1F0D4-788F-47ED-5229-FB8DB2FC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5975"/>
            <a:ext cx="7886700" cy="1325563"/>
          </a:xfrm>
        </p:spPr>
        <p:txBody>
          <a:bodyPr/>
          <a:lstStyle/>
          <a:p>
            <a:r>
              <a:rPr lang="zh-TW" altLang="en-US" dirty="0"/>
              <a:t>給痛苦一個解釋？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C78F9F-D17E-27AF-D0B2-860B8CF71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2407"/>
            <a:ext cx="7886700" cy="4351338"/>
          </a:xfrm>
        </p:spPr>
        <p:txBody>
          <a:bodyPr/>
          <a:lstStyle/>
          <a:p>
            <a:r>
              <a:rPr lang="zh-TW" altLang="en-US" sz="3600" dirty="0"/>
              <a:t>姑姐想起年幼走難時，油炸鬼被搶的事，</a:t>
            </a:r>
            <a:r>
              <a:rPr lang="en-US" altLang="zh-TW" sz="3600" dirty="0"/>
              <a:t>70</a:t>
            </a:r>
            <a:r>
              <a:rPr lang="zh-TW" altLang="en-US" sz="3600" dirty="0"/>
              <a:t>年後說起，仍會痛得要哭</a:t>
            </a:r>
            <a:r>
              <a:rPr lang="en-US" altLang="zh-TW" sz="3600" dirty="0"/>
              <a:t>(</a:t>
            </a:r>
            <a:r>
              <a:rPr lang="zh-TW" altLang="en-US" sz="3600" dirty="0"/>
              <a:t>當時她的媽媽說</a:t>
            </a:r>
            <a:r>
              <a:rPr lang="en-US" altLang="zh-TW" sz="3600" dirty="0"/>
              <a:t>︰</a:t>
            </a:r>
            <a:r>
              <a:rPr lang="zh-TW" altLang="en-US" sz="3600" dirty="0"/>
              <a:t>搶妳的人，也只是因為自己太肚餓</a:t>
            </a:r>
            <a:r>
              <a:rPr lang="en-US" altLang="zh-TW" sz="3600" dirty="0"/>
              <a:t>…)</a:t>
            </a:r>
          </a:p>
          <a:p>
            <a:r>
              <a:rPr lang="zh-TW" altLang="en-US" sz="3600" dirty="0"/>
              <a:t>天主給我們的禮物</a:t>
            </a:r>
            <a:r>
              <a:rPr lang="en-US" altLang="zh-TW" sz="3600" dirty="0"/>
              <a:t>/</a:t>
            </a:r>
            <a:r>
              <a:rPr lang="zh-TW" altLang="en-US" sz="3600" dirty="0"/>
              <a:t>天主給我們的罰</a:t>
            </a:r>
            <a:r>
              <a:rPr lang="en-US" altLang="zh-TW" sz="3600" dirty="0"/>
              <a:t>/</a:t>
            </a:r>
            <a:r>
              <a:rPr lang="zh-TW" altLang="en-US" sz="3600" dirty="0"/>
              <a:t>他人的自由選擇</a:t>
            </a:r>
            <a:r>
              <a:rPr lang="en-US" altLang="zh-TW" sz="3600" dirty="0"/>
              <a:t>/</a:t>
            </a:r>
            <a:r>
              <a:rPr lang="zh-TW" altLang="en-US" sz="3600" dirty="0"/>
              <a:t>自然律</a:t>
            </a:r>
            <a:r>
              <a:rPr lang="en-US" altLang="zh-TW" sz="3600" dirty="0"/>
              <a:t>/</a:t>
            </a:r>
            <a:r>
              <a:rPr lang="zh-TW" altLang="en-US" sz="3600" dirty="0">
                <a:solidFill>
                  <a:srgbClr val="FF0000"/>
                </a:solidFill>
              </a:rPr>
              <a:t>境由心造</a:t>
            </a:r>
            <a:r>
              <a:rPr lang="en-US" altLang="zh-TW" sz="3600" dirty="0">
                <a:solidFill>
                  <a:srgbClr val="FF0000"/>
                </a:solidFill>
              </a:rPr>
              <a:t>(</a:t>
            </a:r>
            <a:r>
              <a:rPr lang="zh-TW" altLang="en-US" sz="3600" dirty="0">
                <a:solidFill>
                  <a:srgbClr val="FF0000"/>
                </a:solidFill>
              </a:rPr>
              <a:t>太太產子</a:t>
            </a:r>
            <a:r>
              <a:rPr lang="en-US" altLang="zh-TW" sz="3600" dirty="0">
                <a:solidFill>
                  <a:srgbClr val="FF0000"/>
                </a:solidFill>
              </a:rPr>
              <a:t>)</a:t>
            </a:r>
            <a:r>
              <a:rPr lang="en-US" altLang="zh-TW" sz="3600" dirty="0"/>
              <a:t>…</a:t>
            </a:r>
          </a:p>
          <a:p>
            <a:r>
              <a:rPr lang="zh-TW" altLang="en-US" sz="3600" dirty="0"/>
              <a:t>痛苦本身是</a:t>
            </a:r>
            <a:r>
              <a:rPr lang="zh-TW" altLang="en-US" sz="3600" dirty="0">
                <a:solidFill>
                  <a:srgbClr val="FF0000"/>
                </a:solidFill>
              </a:rPr>
              <a:t>奧蹟</a:t>
            </a:r>
            <a:r>
              <a:rPr lang="en-US" altLang="zh-TW" sz="3600" dirty="0"/>
              <a:t>(</a:t>
            </a:r>
            <a:r>
              <a:rPr lang="zh-TW" altLang="en-US" sz="3600" dirty="0"/>
              <a:t>不能解釋的事</a:t>
            </a:r>
            <a:r>
              <a:rPr lang="en-US" altLang="zh-TW" sz="3600" dirty="0"/>
              <a:t>)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8137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404339-050E-C9C5-F1BB-A16B6079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09" y="-12699"/>
            <a:ext cx="7886700" cy="1325563"/>
          </a:xfrm>
        </p:spPr>
        <p:txBody>
          <a:bodyPr/>
          <a:lstStyle/>
          <a:p>
            <a:r>
              <a:rPr lang="zh-TW" altLang="en-US" dirty="0"/>
              <a:t>面對痛苦，我可以</a:t>
            </a:r>
            <a:r>
              <a:rPr lang="en-US" altLang="zh-TW" dirty="0"/>
              <a:t>…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9DB1B9-53BB-128B-0856-31E13B1F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933" y="1097279"/>
            <a:ext cx="5786218" cy="5365456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想著自己，我仍有「鞋著」</a:t>
            </a:r>
            <a:r>
              <a:rPr lang="en-US" altLang="zh-TW" sz="3600" dirty="0"/>
              <a:t>…</a:t>
            </a:r>
          </a:p>
          <a:p>
            <a:r>
              <a:rPr lang="zh-TW" altLang="en-US" sz="3600" dirty="0"/>
              <a:t>我從不孤單，和人分享、讓別人和我一起面對</a:t>
            </a:r>
            <a:r>
              <a:rPr lang="en-US" altLang="zh-TW" sz="3600" dirty="0"/>
              <a:t>…</a:t>
            </a:r>
          </a:p>
          <a:p>
            <a:r>
              <a:rPr lang="zh-TW" altLang="en-US" sz="3600" dirty="0"/>
              <a:t>天主是忠信的，祂決不許你們受那超過你們能力的試探，天主如加給人試探，也必開一條出路，叫你們能夠承擔。</a:t>
            </a:r>
            <a:r>
              <a:rPr lang="en-US" altLang="zh-TW" sz="3600" dirty="0"/>
              <a:t>(</a:t>
            </a:r>
            <a:r>
              <a:rPr lang="zh-TW" altLang="en-US" dirty="0"/>
              <a:t>格林多前書</a:t>
            </a:r>
            <a:r>
              <a:rPr lang="en-US" altLang="zh-TW" dirty="0"/>
              <a:t>10︰13</a:t>
            </a:r>
            <a:r>
              <a:rPr lang="zh-TW" altLang="en-US" dirty="0"/>
              <a:t>下</a:t>
            </a:r>
            <a:r>
              <a:rPr lang="en-US" altLang="zh-TW" sz="3600" dirty="0"/>
              <a:t>)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F746770-B655-D870-B420-BCDA746FA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3" t="13630" r="19206" b="15158"/>
          <a:stretch/>
        </p:blipFill>
        <p:spPr>
          <a:xfrm>
            <a:off x="5947151" y="226452"/>
            <a:ext cx="3070240" cy="4520942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AB3DAAB2-0969-C406-B47F-BA50866974A4}"/>
              </a:ext>
            </a:extLst>
          </p:cNvPr>
          <p:cNvSpPr txBox="1"/>
          <p:nvPr/>
        </p:nvSpPr>
        <p:spPr>
          <a:xfrm>
            <a:off x="5676384" y="4763585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傷殘「貓」仕小黑</a:t>
            </a:r>
          </a:p>
        </p:txBody>
      </p:sp>
    </p:spTree>
    <p:extLst>
      <p:ext uri="{BB962C8B-B14F-4D97-AF65-F5344CB8AC3E}">
        <p14:creationId xmlns:p14="http://schemas.microsoft.com/office/powerpoint/2010/main" val="157593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</TotalTime>
  <Words>311</Words>
  <Application>Microsoft Office PowerPoint</Application>
  <PresentationFormat>如螢幕大小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Arial</vt:lpstr>
      <vt:lpstr>Calibri</vt:lpstr>
      <vt:lpstr>Calibri Light</vt:lpstr>
      <vt:lpstr>Office 佈景主題</vt:lpstr>
      <vt:lpstr>32 痛苦奧蹟</vt:lpstr>
      <vt:lpstr>生命中可能經驗的痛苦…</vt:lpstr>
      <vt:lpstr>給痛苦一個解釋？</vt:lpstr>
      <vt:lpstr>面對痛苦，我可以…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Yuen Kam Fai 阮錦輝</dc:creator>
  <cp:lastModifiedBy>Yuen Kam Fai 阮錦輝</cp:lastModifiedBy>
  <cp:revision>1</cp:revision>
  <dcterms:created xsi:type="dcterms:W3CDTF">2025-02-01T22:37:20Z</dcterms:created>
  <dcterms:modified xsi:type="dcterms:W3CDTF">2025-02-01T23:44:00Z</dcterms:modified>
</cp:coreProperties>
</file>